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59" d="100"/>
          <a:sy n="59" d="100"/>
        </p:scale>
        <p:origin x="23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A2DC4-8401-6E37-EAA2-8BB6D3AD7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5878E1-77B0-7D43-448D-96A670BE4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19EC0-44C5-AC47-E383-410D0FBE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296AC-87D7-7C74-A834-229DF5FE5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096F8-89AB-E5AE-60B3-EBB5F6F0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0809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B84E2-4431-C1C7-C243-E3EDD484D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F00435-1C01-FB4F-8F51-DDC06CD26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8D011-2606-B079-F7C6-6A09E1B78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CA25F-AA03-343A-AB96-8650CC82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BDB17-61BD-BBFD-D712-A884A25DF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7466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5EC284-79DC-EE63-F4A9-B368E10B27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C40156-1DEA-8A75-9ED2-A35C9D32C3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EAC83-C683-E08D-0054-0B6F155AF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C58C5-267D-45BF-9E4D-E6D79CF3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39A1D-BFAC-C0D3-D650-F5A6B9CE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254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3F2FA-6759-788C-0F31-6A359C06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7513F-43D5-1776-67D9-CB06D96F4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A736A-1CDC-555B-60A6-AF3B8D01B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8465A-3B6E-8AE3-0E39-F649BB80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D7697-0C76-1369-52F0-E2EEFEF87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6153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8498-F936-38C4-82D2-A273BDCCD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25BC4-2D3E-2375-E883-9B735DA04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B7382-5D5F-C048-2CED-271CBD6F3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240CB-FA19-FCA9-F962-246F8B05C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5F63B-B0B0-EDA4-3D0B-71EAB6287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048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F0FA1-CFC2-3A41-9EFE-1E2FCDA1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31034-907A-8B12-9C3C-3E0D8F7086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E69900-26E7-9797-03A4-CA74BF04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F4FC5-409A-D830-88DD-07D92768B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37F6E-D1D2-8DA8-E3BC-AB9581C15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8C29FA-0C50-4536-9B1B-7553D436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2691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95710-0FFF-2E50-4C12-3AA92F992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5B4C5-A1E7-AFFC-7F21-106A11138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BE88D-2981-40F2-CD34-45A089ED3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DAC8A0-2BC5-E5C3-8B4D-10296B831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855CD6-57B6-C12F-5DD0-EF45DB523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0E5ECE-10E4-E779-EBF4-90E627622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0A7061-994F-7812-E612-9EF191E9E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0C132C-E07E-7C49-2470-F340E15F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889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A4E3-E88E-07D0-CD42-85F08418B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4359CC-863D-80E9-F9B7-6D062F136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4DD93A-95E3-DD71-F93A-27986DC73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DA9097-71D2-2988-844E-468F2AF6A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7917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989A4-81B1-70AC-DDB9-346CB65D5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B09DD6-46EF-A4A1-0701-D516D406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C54B3-3AC8-8D29-307E-F96873DD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4377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AC0B-40F9-44EE-530A-9E58E7D5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741CC-1F12-C332-988C-FF601F693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F7FD9-0573-39A1-A4E3-C565F3FD48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1554F-8B99-63F2-6872-07CEC391D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4E9097-2045-480B-DD81-656DABED7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4334A-7EB9-CB2F-6539-DE934415B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584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01C0-D375-FF72-1626-2CDA180CC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05DACE-230F-9602-5E6F-1967A949A8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A4D305-4AC4-98DA-D6BD-244060832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2BBC6-7941-2D33-79E1-0371F210E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05BD6-3D0A-AB59-19BB-861264463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9F49A-3168-0CD8-52A2-76EE42FCD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5865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431CB3-803A-1C7B-B0DF-C3597A4C2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55B91-D9B8-8EED-5949-CDEE619B2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4F891-875F-242B-2E0C-29D57C0A52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17550-845C-B65A-B7B4-0D3F8A727F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780FD-0BF4-DED7-8165-01C1620A1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3004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1F040E17-9C5A-851D-07AF-0FA7E1831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1" t="53963" r="9509" b="33384"/>
          <a:stretch>
            <a:fillRect/>
          </a:stretch>
        </p:blipFill>
        <p:spPr bwMode="auto">
          <a:xfrm>
            <a:off x="654846" y="3700018"/>
            <a:ext cx="10834687" cy="867966"/>
          </a:xfrm>
          <a:custGeom>
            <a:avLst/>
            <a:gdLst/>
            <a:ahLst/>
            <a:cxnLst/>
            <a:rect l="l" t="t" r="r" b="b"/>
            <a:pathLst>
              <a:path w="10834687" h="867966">
                <a:moveTo>
                  <a:pt x="7089576" y="206573"/>
                </a:moveTo>
                <a:cubicBezTo>
                  <a:pt x="7041033" y="206573"/>
                  <a:pt x="6997066" y="220202"/>
                  <a:pt x="6957673" y="247459"/>
                </a:cubicBezTo>
                <a:cubicBezTo>
                  <a:pt x="6918280" y="274716"/>
                  <a:pt x="6890228" y="311026"/>
                  <a:pt x="6873515" y="356387"/>
                </a:cubicBezTo>
                <a:cubicBezTo>
                  <a:pt x="6863965" y="382252"/>
                  <a:pt x="6859190" y="408514"/>
                  <a:pt x="6859190" y="435173"/>
                </a:cubicBezTo>
                <a:cubicBezTo>
                  <a:pt x="6859190" y="490085"/>
                  <a:pt x="6877493" y="539226"/>
                  <a:pt x="6914099" y="582597"/>
                </a:cubicBezTo>
                <a:cubicBezTo>
                  <a:pt x="6959461" y="636318"/>
                  <a:pt x="7017953" y="663178"/>
                  <a:pt x="7089576" y="663178"/>
                </a:cubicBezTo>
                <a:cubicBezTo>
                  <a:pt x="7161200" y="663178"/>
                  <a:pt x="7219891" y="636519"/>
                  <a:pt x="7265649" y="583202"/>
                </a:cubicBezTo>
                <a:cubicBezTo>
                  <a:pt x="7302255" y="540624"/>
                  <a:pt x="7320558" y="491282"/>
                  <a:pt x="7320558" y="435173"/>
                </a:cubicBezTo>
                <a:cubicBezTo>
                  <a:pt x="7320558" y="377874"/>
                  <a:pt x="7302255" y="328333"/>
                  <a:pt x="7265649" y="286550"/>
                </a:cubicBezTo>
                <a:cubicBezTo>
                  <a:pt x="7218694" y="233232"/>
                  <a:pt x="7160003" y="206573"/>
                  <a:pt x="7089576" y="206573"/>
                </a:cubicBezTo>
                <a:close/>
                <a:moveTo>
                  <a:pt x="10372129" y="26194"/>
                </a:moveTo>
                <a:lnTo>
                  <a:pt x="10834687" y="26194"/>
                </a:lnTo>
                <a:lnTo>
                  <a:pt x="10834687" y="202406"/>
                </a:lnTo>
                <a:lnTo>
                  <a:pt x="10583465" y="202406"/>
                </a:lnTo>
                <a:lnTo>
                  <a:pt x="10583465" y="341114"/>
                </a:lnTo>
                <a:lnTo>
                  <a:pt x="10820994" y="341114"/>
                </a:lnTo>
                <a:lnTo>
                  <a:pt x="10820994" y="517326"/>
                </a:lnTo>
                <a:lnTo>
                  <a:pt x="10583465" y="517326"/>
                </a:lnTo>
                <a:lnTo>
                  <a:pt x="10583465" y="662583"/>
                </a:lnTo>
                <a:lnTo>
                  <a:pt x="10834687" y="662583"/>
                </a:lnTo>
                <a:lnTo>
                  <a:pt x="10834687" y="838795"/>
                </a:lnTo>
                <a:lnTo>
                  <a:pt x="10372129" y="838795"/>
                </a:lnTo>
                <a:close/>
                <a:moveTo>
                  <a:pt x="8819554" y="26194"/>
                </a:moveTo>
                <a:lnTo>
                  <a:pt x="9282112" y="26194"/>
                </a:lnTo>
                <a:lnTo>
                  <a:pt x="9282112" y="202406"/>
                </a:lnTo>
                <a:lnTo>
                  <a:pt x="9030890" y="202406"/>
                </a:lnTo>
                <a:lnTo>
                  <a:pt x="9030890" y="341114"/>
                </a:lnTo>
                <a:lnTo>
                  <a:pt x="9268420" y="341114"/>
                </a:lnTo>
                <a:lnTo>
                  <a:pt x="9268420" y="517326"/>
                </a:lnTo>
                <a:lnTo>
                  <a:pt x="9030890" y="517326"/>
                </a:lnTo>
                <a:lnTo>
                  <a:pt x="9030890" y="662583"/>
                </a:lnTo>
                <a:lnTo>
                  <a:pt x="9282112" y="662583"/>
                </a:lnTo>
                <a:lnTo>
                  <a:pt x="9282112" y="838795"/>
                </a:lnTo>
                <a:lnTo>
                  <a:pt x="8819554" y="838795"/>
                </a:lnTo>
                <a:close/>
                <a:moveTo>
                  <a:pt x="8248054" y="26194"/>
                </a:moveTo>
                <a:lnTo>
                  <a:pt x="8459390" y="26194"/>
                </a:lnTo>
                <a:lnTo>
                  <a:pt x="8459390" y="662583"/>
                </a:lnTo>
                <a:lnTo>
                  <a:pt x="8712993" y="662583"/>
                </a:lnTo>
                <a:lnTo>
                  <a:pt x="8712993" y="838795"/>
                </a:lnTo>
                <a:lnTo>
                  <a:pt x="8248054" y="838795"/>
                </a:lnTo>
                <a:close/>
                <a:moveTo>
                  <a:pt x="7676555" y="26194"/>
                </a:moveTo>
                <a:lnTo>
                  <a:pt x="7887890" y="26194"/>
                </a:lnTo>
                <a:lnTo>
                  <a:pt x="7887890" y="662583"/>
                </a:lnTo>
                <a:lnTo>
                  <a:pt x="8141493" y="662583"/>
                </a:lnTo>
                <a:lnTo>
                  <a:pt x="8141493" y="838795"/>
                </a:lnTo>
                <a:lnTo>
                  <a:pt x="7676555" y="838795"/>
                </a:lnTo>
                <a:close/>
                <a:moveTo>
                  <a:pt x="5019080" y="26194"/>
                </a:moveTo>
                <a:lnTo>
                  <a:pt x="5481637" y="26194"/>
                </a:lnTo>
                <a:lnTo>
                  <a:pt x="5481637" y="202406"/>
                </a:lnTo>
                <a:lnTo>
                  <a:pt x="5230415" y="202406"/>
                </a:lnTo>
                <a:lnTo>
                  <a:pt x="5230415" y="341114"/>
                </a:lnTo>
                <a:lnTo>
                  <a:pt x="5467945" y="341114"/>
                </a:lnTo>
                <a:lnTo>
                  <a:pt x="5467945" y="517326"/>
                </a:lnTo>
                <a:lnTo>
                  <a:pt x="5230415" y="517326"/>
                </a:lnTo>
                <a:lnTo>
                  <a:pt x="5230415" y="662583"/>
                </a:lnTo>
                <a:lnTo>
                  <a:pt x="5481637" y="662583"/>
                </a:lnTo>
                <a:lnTo>
                  <a:pt x="5481637" y="838795"/>
                </a:lnTo>
                <a:lnTo>
                  <a:pt x="5019080" y="838795"/>
                </a:lnTo>
                <a:close/>
                <a:moveTo>
                  <a:pt x="4428530" y="26194"/>
                </a:moveTo>
                <a:lnTo>
                  <a:pt x="4894064" y="26194"/>
                </a:lnTo>
                <a:lnTo>
                  <a:pt x="4894064" y="202406"/>
                </a:lnTo>
                <a:lnTo>
                  <a:pt x="4639865" y="202406"/>
                </a:lnTo>
                <a:lnTo>
                  <a:pt x="4639865" y="341114"/>
                </a:lnTo>
                <a:lnTo>
                  <a:pt x="4871442" y="341114"/>
                </a:lnTo>
                <a:lnTo>
                  <a:pt x="4871442" y="517326"/>
                </a:lnTo>
                <a:lnTo>
                  <a:pt x="4639865" y="517326"/>
                </a:lnTo>
                <a:lnTo>
                  <a:pt x="4639865" y="838795"/>
                </a:lnTo>
                <a:lnTo>
                  <a:pt x="4428530" y="838795"/>
                </a:lnTo>
                <a:close/>
                <a:moveTo>
                  <a:pt x="3837979" y="26194"/>
                </a:moveTo>
                <a:lnTo>
                  <a:pt x="4303514" y="26194"/>
                </a:lnTo>
                <a:lnTo>
                  <a:pt x="4303514" y="202406"/>
                </a:lnTo>
                <a:lnTo>
                  <a:pt x="4049315" y="202406"/>
                </a:lnTo>
                <a:lnTo>
                  <a:pt x="4049315" y="341114"/>
                </a:lnTo>
                <a:lnTo>
                  <a:pt x="4280892" y="341114"/>
                </a:lnTo>
                <a:lnTo>
                  <a:pt x="4280892" y="517326"/>
                </a:lnTo>
                <a:lnTo>
                  <a:pt x="4049315" y="517326"/>
                </a:lnTo>
                <a:lnTo>
                  <a:pt x="4049315" y="838795"/>
                </a:lnTo>
                <a:lnTo>
                  <a:pt x="3837979" y="838795"/>
                </a:lnTo>
                <a:close/>
                <a:moveTo>
                  <a:pt x="3456980" y="26194"/>
                </a:moveTo>
                <a:lnTo>
                  <a:pt x="3668315" y="26194"/>
                </a:lnTo>
                <a:lnTo>
                  <a:pt x="3668315" y="838795"/>
                </a:lnTo>
                <a:lnTo>
                  <a:pt x="3456980" y="838795"/>
                </a:lnTo>
                <a:close/>
                <a:moveTo>
                  <a:pt x="2885480" y="26194"/>
                </a:moveTo>
                <a:lnTo>
                  <a:pt x="3096816" y="26194"/>
                </a:lnTo>
                <a:lnTo>
                  <a:pt x="3096816" y="662583"/>
                </a:lnTo>
                <a:lnTo>
                  <a:pt x="3350419" y="662583"/>
                </a:lnTo>
                <a:lnTo>
                  <a:pt x="3350419" y="838795"/>
                </a:lnTo>
                <a:lnTo>
                  <a:pt x="2885480" y="838795"/>
                </a:lnTo>
                <a:close/>
                <a:moveTo>
                  <a:pt x="1299567" y="26194"/>
                </a:moveTo>
                <a:lnTo>
                  <a:pt x="1551980" y="26194"/>
                </a:lnTo>
                <a:lnTo>
                  <a:pt x="1705570" y="247650"/>
                </a:lnTo>
                <a:lnTo>
                  <a:pt x="1853208" y="26194"/>
                </a:lnTo>
                <a:lnTo>
                  <a:pt x="2109192" y="26194"/>
                </a:lnTo>
                <a:lnTo>
                  <a:pt x="1804987" y="448270"/>
                </a:lnTo>
                <a:lnTo>
                  <a:pt x="1804987" y="838795"/>
                </a:lnTo>
                <a:lnTo>
                  <a:pt x="1593651" y="838795"/>
                </a:lnTo>
                <a:lnTo>
                  <a:pt x="1593651" y="448270"/>
                </a:lnTo>
                <a:close/>
                <a:moveTo>
                  <a:pt x="0" y="26194"/>
                </a:moveTo>
                <a:lnTo>
                  <a:pt x="220861" y="26194"/>
                </a:lnTo>
                <a:lnTo>
                  <a:pt x="361950" y="551259"/>
                </a:lnTo>
                <a:lnTo>
                  <a:pt x="533995" y="26194"/>
                </a:lnTo>
                <a:lnTo>
                  <a:pt x="701874" y="26194"/>
                </a:lnTo>
                <a:lnTo>
                  <a:pt x="862013" y="551259"/>
                </a:lnTo>
                <a:lnTo>
                  <a:pt x="1015603" y="26194"/>
                </a:lnTo>
                <a:lnTo>
                  <a:pt x="1235869" y="26194"/>
                </a:lnTo>
                <a:lnTo>
                  <a:pt x="976312" y="838795"/>
                </a:lnTo>
                <a:lnTo>
                  <a:pt x="760809" y="838795"/>
                </a:lnTo>
                <a:lnTo>
                  <a:pt x="612577" y="367903"/>
                </a:lnTo>
                <a:lnTo>
                  <a:pt x="457200" y="838795"/>
                </a:lnTo>
                <a:lnTo>
                  <a:pt x="242292" y="838795"/>
                </a:lnTo>
                <a:close/>
                <a:moveTo>
                  <a:pt x="6347817" y="8930"/>
                </a:moveTo>
                <a:cubicBezTo>
                  <a:pt x="6404174" y="8930"/>
                  <a:pt x="6467475" y="22622"/>
                  <a:pt x="6537722" y="50006"/>
                </a:cubicBezTo>
                <a:lnTo>
                  <a:pt x="6537722" y="303014"/>
                </a:lnTo>
                <a:cubicBezTo>
                  <a:pt x="6517847" y="278643"/>
                  <a:pt x="6497575" y="260263"/>
                  <a:pt x="6476907" y="247873"/>
                </a:cubicBezTo>
                <a:cubicBezTo>
                  <a:pt x="6439148" y="225102"/>
                  <a:pt x="6398608" y="213717"/>
                  <a:pt x="6355286" y="213717"/>
                </a:cubicBezTo>
                <a:cubicBezTo>
                  <a:pt x="6300437" y="213717"/>
                  <a:pt x="6252741" y="230231"/>
                  <a:pt x="6212197" y="263258"/>
                </a:cubicBezTo>
                <a:cubicBezTo>
                  <a:pt x="6160926" y="305042"/>
                  <a:pt x="6135290" y="362347"/>
                  <a:pt x="6135290" y="435173"/>
                </a:cubicBezTo>
                <a:cubicBezTo>
                  <a:pt x="6135290" y="507603"/>
                  <a:pt x="6160926" y="564710"/>
                  <a:pt x="6212197" y="606493"/>
                </a:cubicBezTo>
                <a:cubicBezTo>
                  <a:pt x="6252741" y="639521"/>
                  <a:pt x="6300437" y="656034"/>
                  <a:pt x="6355286" y="656034"/>
                </a:cubicBezTo>
                <a:cubicBezTo>
                  <a:pt x="6398608" y="656034"/>
                  <a:pt x="6439148" y="644649"/>
                  <a:pt x="6476907" y="621878"/>
                </a:cubicBezTo>
                <a:cubicBezTo>
                  <a:pt x="6497178" y="609891"/>
                  <a:pt x="6517450" y="591511"/>
                  <a:pt x="6537722" y="566737"/>
                </a:cubicBezTo>
                <a:lnTo>
                  <a:pt x="6537722" y="819745"/>
                </a:lnTo>
                <a:cubicBezTo>
                  <a:pt x="6468665" y="847130"/>
                  <a:pt x="6404769" y="860822"/>
                  <a:pt x="6346031" y="860822"/>
                </a:cubicBezTo>
                <a:cubicBezTo>
                  <a:pt x="6243637" y="860822"/>
                  <a:pt x="6151959" y="828080"/>
                  <a:pt x="6070997" y="762595"/>
                </a:cubicBezTo>
                <a:cubicBezTo>
                  <a:pt x="5967809" y="678855"/>
                  <a:pt x="5916215" y="569714"/>
                  <a:pt x="5916215" y="435173"/>
                </a:cubicBezTo>
                <a:cubicBezTo>
                  <a:pt x="5916215" y="300236"/>
                  <a:pt x="5967809" y="190897"/>
                  <a:pt x="6070997" y="107156"/>
                </a:cubicBezTo>
                <a:cubicBezTo>
                  <a:pt x="6151959" y="41672"/>
                  <a:pt x="6244233" y="8930"/>
                  <a:pt x="6347817" y="8930"/>
                </a:cubicBezTo>
                <a:close/>
                <a:moveTo>
                  <a:pt x="2556867" y="8930"/>
                </a:moveTo>
                <a:cubicBezTo>
                  <a:pt x="2613223" y="8930"/>
                  <a:pt x="2676525" y="22622"/>
                  <a:pt x="2746772" y="50006"/>
                </a:cubicBezTo>
                <a:lnTo>
                  <a:pt x="2746772" y="303014"/>
                </a:lnTo>
                <a:cubicBezTo>
                  <a:pt x="2726897" y="278643"/>
                  <a:pt x="2706625" y="260263"/>
                  <a:pt x="2685957" y="247873"/>
                </a:cubicBezTo>
                <a:cubicBezTo>
                  <a:pt x="2648198" y="225102"/>
                  <a:pt x="2607658" y="213717"/>
                  <a:pt x="2564336" y="213717"/>
                </a:cubicBezTo>
                <a:cubicBezTo>
                  <a:pt x="2509487" y="213717"/>
                  <a:pt x="2461791" y="230231"/>
                  <a:pt x="2421248" y="263258"/>
                </a:cubicBezTo>
                <a:cubicBezTo>
                  <a:pt x="2369976" y="305042"/>
                  <a:pt x="2344340" y="362347"/>
                  <a:pt x="2344340" y="435173"/>
                </a:cubicBezTo>
                <a:cubicBezTo>
                  <a:pt x="2344340" y="507603"/>
                  <a:pt x="2369976" y="564710"/>
                  <a:pt x="2421248" y="606493"/>
                </a:cubicBezTo>
                <a:cubicBezTo>
                  <a:pt x="2461791" y="639521"/>
                  <a:pt x="2509487" y="656034"/>
                  <a:pt x="2564336" y="656034"/>
                </a:cubicBezTo>
                <a:cubicBezTo>
                  <a:pt x="2607658" y="656034"/>
                  <a:pt x="2648198" y="644649"/>
                  <a:pt x="2685957" y="621878"/>
                </a:cubicBezTo>
                <a:cubicBezTo>
                  <a:pt x="2706229" y="609891"/>
                  <a:pt x="2726500" y="591511"/>
                  <a:pt x="2746772" y="566737"/>
                </a:cubicBezTo>
                <a:lnTo>
                  <a:pt x="2746772" y="819745"/>
                </a:lnTo>
                <a:cubicBezTo>
                  <a:pt x="2677716" y="847130"/>
                  <a:pt x="2613819" y="860822"/>
                  <a:pt x="2555081" y="860822"/>
                </a:cubicBezTo>
                <a:cubicBezTo>
                  <a:pt x="2452688" y="860822"/>
                  <a:pt x="2361010" y="828080"/>
                  <a:pt x="2280047" y="762595"/>
                </a:cubicBezTo>
                <a:cubicBezTo>
                  <a:pt x="2176860" y="678855"/>
                  <a:pt x="2125266" y="569714"/>
                  <a:pt x="2125266" y="435173"/>
                </a:cubicBezTo>
                <a:cubicBezTo>
                  <a:pt x="2125266" y="300236"/>
                  <a:pt x="2176860" y="190897"/>
                  <a:pt x="2280047" y="107156"/>
                </a:cubicBezTo>
                <a:cubicBezTo>
                  <a:pt x="2361010" y="41672"/>
                  <a:pt x="2453283" y="8930"/>
                  <a:pt x="2556867" y="8930"/>
                </a:cubicBezTo>
                <a:close/>
                <a:moveTo>
                  <a:pt x="7089576" y="1786"/>
                </a:moveTo>
                <a:cubicBezTo>
                  <a:pt x="7232451" y="1786"/>
                  <a:pt x="7345759" y="49212"/>
                  <a:pt x="7429500" y="144065"/>
                </a:cubicBezTo>
                <a:cubicBezTo>
                  <a:pt x="7502922" y="227409"/>
                  <a:pt x="7539633" y="324445"/>
                  <a:pt x="7539633" y="435173"/>
                </a:cubicBezTo>
                <a:cubicBezTo>
                  <a:pt x="7539633" y="545505"/>
                  <a:pt x="7502922" y="642342"/>
                  <a:pt x="7429500" y="725686"/>
                </a:cubicBezTo>
                <a:cubicBezTo>
                  <a:pt x="7345759" y="820539"/>
                  <a:pt x="7232451" y="867966"/>
                  <a:pt x="7089576" y="867966"/>
                </a:cubicBezTo>
                <a:cubicBezTo>
                  <a:pt x="6947099" y="867966"/>
                  <a:pt x="6833989" y="820539"/>
                  <a:pt x="6750248" y="725686"/>
                </a:cubicBezTo>
                <a:cubicBezTo>
                  <a:pt x="6676827" y="642342"/>
                  <a:pt x="6640115" y="545505"/>
                  <a:pt x="6640115" y="435173"/>
                </a:cubicBezTo>
                <a:cubicBezTo>
                  <a:pt x="6640115" y="384770"/>
                  <a:pt x="6650038" y="333077"/>
                  <a:pt x="6669881" y="280094"/>
                </a:cubicBezTo>
                <a:cubicBezTo>
                  <a:pt x="6689725" y="227112"/>
                  <a:pt x="6716315" y="181769"/>
                  <a:pt x="6749653" y="144065"/>
                </a:cubicBezTo>
                <a:cubicBezTo>
                  <a:pt x="6833394" y="49212"/>
                  <a:pt x="6946701" y="1786"/>
                  <a:pt x="7089576" y="1786"/>
                </a:cubicBezTo>
                <a:close/>
                <a:moveTo>
                  <a:pt x="9824441" y="0"/>
                </a:moveTo>
                <a:cubicBezTo>
                  <a:pt x="9920485" y="0"/>
                  <a:pt x="10001844" y="24606"/>
                  <a:pt x="10068519" y="73819"/>
                </a:cubicBezTo>
                <a:cubicBezTo>
                  <a:pt x="10116144" y="108744"/>
                  <a:pt x="10156824" y="160337"/>
                  <a:pt x="10190558" y="228600"/>
                </a:cubicBezTo>
                <a:lnTo>
                  <a:pt x="9990533" y="311348"/>
                </a:lnTo>
                <a:cubicBezTo>
                  <a:pt x="9973418" y="273428"/>
                  <a:pt x="9953512" y="244986"/>
                  <a:pt x="9930816" y="226023"/>
                </a:cubicBezTo>
                <a:cubicBezTo>
                  <a:pt x="9898174" y="199166"/>
                  <a:pt x="9859360" y="185737"/>
                  <a:pt x="9814377" y="185737"/>
                </a:cubicBezTo>
                <a:cubicBezTo>
                  <a:pt x="9722420" y="185737"/>
                  <a:pt x="9658328" y="233052"/>
                  <a:pt x="9622100" y="327682"/>
                </a:cubicBezTo>
                <a:cubicBezTo>
                  <a:pt x="9608564" y="362520"/>
                  <a:pt x="9601794" y="398549"/>
                  <a:pt x="9601794" y="435769"/>
                </a:cubicBezTo>
                <a:cubicBezTo>
                  <a:pt x="9601794" y="512973"/>
                  <a:pt x="9626277" y="577314"/>
                  <a:pt x="9675241" y="628789"/>
                </a:cubicBezTo>
                <a:cubicBezTo>
                  <a:pt x="9711469" y="667193"/>
                  <a:pt x="9759838" y="686395"/>
                  <a:pt x="9820348" y="686395"/>
                </a:cubicBezTo>
                <a:cubicBezTo>
                  <a:pt x="9874094" y="686395"/>
                  <a:pt x="9916694" y="670787"/>
                  <a:pt x="9948145" y="639570"/>
                </a:cubicBezTo>
                <a:cubicBezTo>
                  <a:pt x="9968845" y="619019"/>
                  <a:pt x="9982379" y="588590"/>
                  <a:pt x="9988747" y="548283"/>
                </a:cubicBezTo>
                <a:lnTo>
                  <a:pt x="9814916" y="548283"/>
                </a:lnTo>
                <a:lnTo>
                  <a:pt x="9814916" y="387548"/>
                </a:lnTo>
                <a:lnTo>
                  <a:pt x="10234016" y="387548"/>
                </a:lnTo>
                <a:cubicBezTo>
                  <a:pt x="10234016" y="475655"/>
                  <a:pt x="10224095" y="547489"/>
                  <a:pt x="10204251" y="603051"/>
                </a:cubicBezTo>
                <a:cubicBezTo>
                  <a:pt x="10174088" y="687586"/>
                  <a:pt x="10124281" y="752673"/>
                  <a:pt x="10054827" y="798314"/>
                </a:cubicBezTo>
                <a:cubicBezTo>
                  <a:pt x="9987756" y="841970"/>
                  <a:pt x="9908380" y="863798"/>
                  <a:pt x="9816702" y="863798"/>
                </a:cubicBezTo>
                <a:cubicBezTo>
                  <a:pt x="9667478" y="863798"/>
                  <a:pt x="9552979" y="812998"/>
                  <a:pt x="9473207" y="711398"/>
                </a:cubicBezTo>
                <a:cubicBezTo>
                  <a:pt x="9412882" y="634405"/>
                  <a:pt x="9382720" y="542528"/>
                  <a:pt x="9382720" y="435769"/>
                </a:cubicBezTo>
                <a:cubicBezTo>
                  <a:pt x="9382720" y="317500"/>
                  <a:pt x="9418042" y="218083"/>
                  <a:pt x="9488686" y="137517"/>
                </a:cubicBezTo>
                <a:cubicBezTo>
                  <a:pt x="9568855" y="45839"/>
                  <a:pt x="9680773" y="0"/>
                  <a:pt x="9824441" y="0"/>
                </a:cubicBez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93A731-E9C7-C025-3260-D65C2D967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7" t="48119" r="10403" b="49104"/>
          <a:stretch>
            <a:fillRect/>
          </a:stretch>
        </p:blipFill>
        <p:spPr bwMode="auto">
          <a:xfrm>
            <a:off x="816802" y="3299171"/>
            <a:ext cx="10553699" cy="190500"/>
          </a:xfrm>
          <a:custGeom>
            <a:avLst/>
            <a:gdLst>
              <a:gd name="connsiteX0" fmla="*/ 0 w 10553699"/>
              <a:gd name="connsiteY0" fmla="*/ 0 h 190500"/>
              <a:gd name="connsiteX1" fmla="*/ 2638426 w 10553699"/>
              <a:gd name="connsiteY1" fmla="*/ 0 h 190500"/>
              <a:gd name="connsiteX2" fmla="*/ 5276850 w 10553699"/>
              <a:gd name="connsiteY2" fmla="*/ 0 h 190500"/>
              <a:gd name="connsiteX3" fmla="*/ 7915275 w 10553699"/>
              <a:gd name="connsiteY3" fmla="*/ 0 h 190500"/>
              <a:gd name="connsiteX4" fmla="*/ 10553699 w 10553699"/>
              <a:gd name="connsiteY4" fmla="*/ 0 h 190500"/>
              <a:gd name="connsiteX5" fmla="*/ 10553699 w 10553699"/>
              <a:gd name="connsiteY5" fmla="*/ 190500 h 190500"/>
              <a:gd name="connsiteX6" fmla="*/ 7915275 w 10553699"/>
              <a:gd name="connsiteY6" fmla="*/ 190500 h 190500"/>
              <a:gd name="connsiteX7" fmla="*/ 5276850 w 10553699"/>
              <a:gd name="connsiteY7" fmla="*/ 190500 h 190500"/>
              <a:gd name="connsiteX8" fmla="*/ 2638426 w 10553699"/>
              <a:gd name="connsiteY8" fmla="*/ 190500 h 190500"/>
              <a:gd name="connsiteX9" fmla="*/ 0 w 10553699"/>
              <a:gd name="connsiteY9" fmla="*/ 19050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53699" h="190500">
                <a:moveTo>
                  <a:pt x="0" y="0"/>
                </a:moveTo>
                <a:lnTo>
                  <a:pt x="2638426" y="0"/>
                </a:lnTo>
                <a:lnTo>
                  <a:pt x="5276850" y="0"/>
                </a:lnTo>
                <a:lnTo>
                  <a:pt x="7915275" y="0"/>
                </a:lnTo>
                <a:lnTo>
                  <a:pt x="10553699" y="0"/>
                </a:lnTo>
                <a:lnTo>
                  <a:pt x="10553699" y="190500"/>
                </a:lnTo>
                <a:lnTo>
                  <a:pt x="7915275" y="190500"/>
                </a:lnTo>
                <a:lnTo>
                  <a:pt x="5276850" y="190500"/>
                </a:lnTo>
                <a:lnTo>
                  <a:pt x="2638426" y="190500"/>
                </a:lnTo>
                <a:lnTo>
                  <a:pt x="0" y="190500"/>
                </a:ln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0A5DB3-CA0E-AAA0-2E42-5A909763E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6" t="23270" r="8021" b="54644"/>
          <a:stretch>
            <a:fillRect/>
          </a:stretch>
        </p:blipFill>
        <p:spPr bwMode="auto">
          <a:xfrm>
            <a:off x="620799" y="1594637"/>
            <a:ext cx="11066929" cy="1515001"/>
          </a:xfrm>
          <a:custGeom>
            <a:avLst/>
            <a:gdLst/>
            <a:ahLst/>
            <a:cxnLst/>
            <a:rect l="l" t="t" r="r" b="b"/>
            <a:pathLst>
              <a:path w="11066929" h="1515001">
                <a:moveTo>
                  <a:pt x="8894674" y="480366"/>
                </a:moveTo>
                <a:lnTo>
                  <a:pt x="8737368" y="939617"/>
                </a:lnTo>
                <a:lnTo>
                  <a:pt x="9049870" y="939617"/>
                </a:lnTo>
                <a:close/>
                <a:moveTo>
                  <a:pt x="1922376" y="480366"/>
                </a:moveTo>
                <a:lnTo>
                  <a:pt x="1765069" y="939617"/>
                </a:lnTo>
                <a:lnTo>
                  <a:pt x="2077571" y="939617"/>
                </a:lnTo>
                <a:close/>
                <a:moveTo>
                  <a:pt x="7144791" y="347342"/>
                </a:moveTo>
                <a:lnTo>
                  <a:pt x="7144791" y="1163436"/>
                </a:lnTo>
                <a:lnTo>
                  <a:pt x="7230489" y="1163436"/>
                </a:lnTo>
                <a:cubicBezTo>
                  <a:pt x="7377898" y="1163436"/>
                  <a:pt x="7488278" y="1114393"/>
                  <a:pt x="7561631" y="1016308"/>
                </a:cubicBezTo>
                <a:cubicBezTo>
                  <a:pt x="7617355" y="941504"/>
                  <a:pt x="7645217" y="854355"/>
                  <a:pt x="7645217" y="754861"/>
                </a:cubicBezTo>
                <a:cubicBezTo>
                  <a:pt x="7645217" y="655368"/>
                  <a:pt x="7617355" y="568571"/>
                  <a:pt x="7561631" y="494471"/>
                </a:cubicBezTo>
                <a:cubicBezTo>
                  <a:pt x="7487574" y="396385"/>
                  <a:pt x="7377193" y="347342"/>
                  <a:pt x="7230489" y="347342"/>
                </a:cubicBezTo>
                <a:close/>
                <a:moveTo>
                  <a:pt x="5792241" y="319892"/>
                </a:moveTo>
                <a:lnTo>
                  <a:pt x="5792241" y="678847"/>
                </a:lnTo>
                <a:lnTo>
                  <a:pt x="5862168" y="678847"/>
                </a:lnTo>
                <a:cubicBezTo>
                  <a:pt x="5941283" y="678847"/>
                  <a:pt x="5998146" y="662357"/>
                  <a:pt x="6032755" y="629376"/>
                </a:cubicBezTo>
                <a:cubicBezTo>
                  <a:pt x="6070189" y="593579"/>
                  <a:pt x="6088907" y="550068"/>
                  <a:pt x="6088907" y="498842"/>
                </a:cubicBezTo>
                <a:cubicBezTo>
                  <a:pt x="6088907" y="447616"/>
                  <a:pt x="6070189" y="404457"/>
                  <a:pt x="6032755" y="369364"/>
                </a:cubicBezTo>
                <a:cubicBezTo>
                  <a:pt x="5997431" y="336383"/>
                  <a:pt x="5940568" y="319892"/>
                  <a:pt x="5862168" y="319892"/>
                </a:cubicBezTo>
                <a:close/>
                <a:moveTo>
                  <a:pt x="9631110" y="34840"/>
                </a:moveTo>
                <a:lnTo>
                  <a:pt x="10078747" y="34840"/>
                </a:lnTo>
                <a:lnTo>
                  <a:pt x="10351131" y="427579"/>
                </a:lnTo>
                <a:lnTo>
                  <a:pt x="10612957" y="34840"/>
                </a:lnTo>
                <a:lnTo>
                  <a:pt x="11066929" y="34840"/>
                </a:lnTo>
                <a:lnTo>
                  <a:pt x="10527441" y="783367"/>
                </a:lnTo>
                <a:lnTo>
                  <a:pt x="10527441" y="1475938"/>
                </a:lnTo>
                <a:lnTo>
                  <a:pt x="10152650" y="1475938"/>
                </a:lnTo>
                <a:lnTo>
                  <a:pt x="10152650" y="783367"/>
                </a:lnTo>
                <a:close/>
                <a:moveTo>
                  <a:pt x="8693026" y="34840"/>
                </a:moveTo>
                <a:lnTo>
                  <a:pt x="9101601" y="34840"/>
                </a:lnTo>
                <a:lnTo>
                  <a:pt x="9644257" y="1475938"/>
                </a:lnTo>
                <a:lnTo>
                  <a:pt x="9244127" y="1475938"/>
                </a:lnTo>
                <a:lnTo>
                  <a:pt x="9151221" y="1224670"/>
                </a:lnTo>
                <a:lnTo>
                  <a:pt x="8633904" y="1224670"/>
                </a:lnTo>
                <a:lnTo>
                  <a:pt x="8534664" y="1475938"/>
                </a:lnTo>
                <a:lnTo>
                  <a:pt x="8138758" y="1475938"/>
                </a:lnTo>
                <a:close/>
                <a:moveTo>
                  <a:pt x="6770000" y="34840"/>
                </a:moveTo>
                <a:lnTo>
                  <a:pt x="7323213" y="34840"/>
                </a:lnTo>
                <a:cubicBezTo>
                  <a:pt x="7458349" y="34840"/>
                  <a:pt x="7583631" y="72495"/>
                  <a:pt x="7699060" y="147805"/>
                </a:cubicBezTo>
                <a:cubicBezTo>
                  <a:pt x="7812376" y="221004"/>
                  <a:pt x="7899300" y="318837"/>
                  <a:pt x="7959830" y="441304"/>
                </a:cubicBezTo>
                <a:cubicBezTo>
                  <a:pt x="8009098" y="542656"/>
                  <a:pt x="8033732" y="647175"/>
                  <a:pt x="8033732" y="754861"/>
                </a:cubicBezTo>
                <a:cubicBezTo>
                  <a:pt x="8033732" y="904778"/>
                  <a:pt x="7988511" y="1043609"/>
                  <a:pt x="7898068" y="1171354"/>
                </a:cubicBezTo>
                <a:cubicBezTo>
                  <a:pt x="7807626" y="1299100"/>
                  <a:pt x="7692021" y="1387607"/>
                  <a:pt x="7551255" y="1436875"/>
                </a:cubicBezTo>
                <a:cubicBezTo>
                  <a:pt x="7476648" y="1462917"/>
                  <a:pt x="7400634" y="1475938"/>
                  <a:pt x="7323213" y="1475938"/>
                </a:cubicBezTo>
                <a:lnTo>
                  <a:pt x="6770000" y="1475938"/>
                </a:lnTo>
                <a:close/>
                <a:moveTo>
                  <a:pt x="5417450" y="34840"/>
                </a:moveTo>
                <a:lnTo>
                  <a:pt x="6000224" y="34840"/>
                </a:lnTo>
                <a:cubicBezTo>
                  <a:pt x="6170552" y="34840"/>
                  <a:pt x="6296537" y="85868"/>
                  <a:pt x="6378182" y="187924"/>
                </a:cubicBezTo>
                <a:cubicBezTo>
                  <a:pt x="6444342" y="270272"/>
                  <a:pt x="6477423" y="367049"/>
                  <a:pt x="6477423" y="478255"/>
                </a:cubicBezTo>
                <a:cubicBezTo>
                  <a:pt x="6477423" y="605649"/>
                  <a:pt x="6439416" y="707353"/>
                  <a:pt x="6363402" y="783367"/>
                </a:cubicBezTo>
                <a:cubicBezTo>
                  <a:pt x="6314837" y="831931"/>
                  <a:pt x="6247973" y="865715"/>
                  <a:pt x="6162809" y="884718"/>
                </a:cubicBezTo>
                <a:lnTo>
                  <a:pt x="6615726" y="1475938"/>
                </a:lnTo>
                <a:lnTo>
                  <a:pt x="6150140" y="1475938"/>
                </a:lnTo>
                <a:lnTo>
                  <a:pt x="5792241" y="922725"/>
                </a:lnTo>
                <a:lnTo>
                  <a:pt x="5792241" y="1475938"/>
                </a:lnTo>
                <a:lnTo>
                  <a:pt x="5417450" y="1475938"/>
                </a:lnTo>
                <a:close/>
                <a:moveTo>
                  <a:pt x="3855351" y="34840"/>
                </a:moveTo>
                <a:lnTo>
                  <a:pt x="4230142" y="34840"/>
                </a:lnTo>
                <a:lnTo>
                  <a:pt x="4230142" y="814330"/>
                </a:lnTo>
                <a:cubicBezTo>
                  <a:pt x="4230142" y="876905"/>
                  <a:pt x="4231197" y="923666"/>
                  <a:pt x="4233309" y="954612"/>
                </a:cubicBezTo>
                <a:cubicBezTo>
                  <a:pt x="4240347" y="1052357"/>
                  <a:pt x="4285041" y="1120563"/>
                  <a:pt x="4367389" y="1159230"/>
                </a:cubicBezTo>
                <a:cubicBezTo>
                  <a:pt x="4401173" y="1175407"/>
                  <a:pt x="4438476" y="1183496"/>
                  <a:pt x="4479298" y="1183496"/>
                </a:cubicBezTo>
                <a:cubicBezTo>
                  <a:pt x="4570797" y="1183496"/>
                  <a:pt x="4639773" y="1151499"/>
                  <a:pt x="4686225" y="1087505"/>
                </a:cubicBezTo>
                <a:cubicBezTo>
                  <a:pt x="4720714" y="1040392"/>
                  <a:pt x="4737958" y="949334"/>
                  <a:pt x="4737958" y="814330"/>
                </a:cubicBezTo>
                <a:lnTo>
                  <a:pt x="4737958" y="34840"/>
                </a:lnTo>
                <a:lnTo>
                  <a:pt x="5112748" y="34840"/>
                </a:lnTo>
                <a:lnTo>
                  <a:pt x="5112748" y="865715"/>
                </a:lnTo>
                <a:cubicBezTo>
                  <a:pt x="5112748" y="952287"/>
                  <a:pt x="5105709" y="1026189"/>
                  <a:pt x="5091633" y="1087422"/>
                </a:cubicBezTo>
                <a:cubicBezTo>
                  <a:pt x="5069814" y="1182440"/>
                  <a:pt x="5017730" y="1269011"/>
                  <a:pt x="4935382" y="1347137"/>
                </a:cubicBezTo>
                <a:cubicBezTo>
                  <a:pt x="4818546" y="1457638"/>
                  <a:pt x="4662295" y="1512890"/>
                  <a:pt x="4466630" y="1512890"/>
                </a:cubicBezTo>
                <a:cubicBezTo>
                  <a:pt x="4267446" y="1512890"/>
                  <a:pt x="4111898" y="1456583"/>
                  <a:pt x="3999988" y="1343970"/>
                </a:cubicBezTo>
                <a:cubicBezTo>
                  <a:pt x="3940867" y="1284848"/>
                  <a:pt x="3900396" y="1210593"/>
                  <a:pt x="3878578" y="1121206"/>
                </a:cubicBezTo>
                <a:cubicBezTo>
                  <a:pt x="3863093" y="1057861"/>
                  <a:pt x="3855351" y="972698"/>
                  <a:pt x="3855351" y="865715"/>
                </a:cubicBezTo>
                <a:close/>
                <a:moveTo>
                  <a:pt x="2699984" y="34840"/>
                </a:moveTo>
                <a:lnTo>
                  <a:pt x="3690277" y="34840"/>
                </a:lnTo>
                <a:lnTo>
                  <a:pt x="3690277" y="347342"/>
                </a:lnTo>
                <a:lnTo>
                  <a:pt x="3379887" y="347342"/>
                </a:lnTo>
                <a:lnTo>
                  <a:pt x="3379887" y="1475938"/>
                </a:lnTo>
                <a:lnTo>
                  <a:pt x="3005096" y="1475938"/>
                </a:lnTo>
                <a:lnTo>
                  <a:pt x="3005096" y="347342"/>
                </a:lnTo>
                <a:lnTo>
                  <a:pt x="2699984" y="347342"/>
                </a:lnTo>
                <a:close/>
                <a:moveTo>
                  <a:pt x="1720727" y="34840"/>
                </a:moveTo>
                <a:lnTo>
                  <a:pt x="2129303" y="34840"/>
                </a:lnTo>
                <a:lnTo>
                  <a:pt x="2671958" y="1475938"/>
                </a:lnTo>
                <a:lnTo>
                  <a:pt x="2271829" y="1475938"/>
                </a:lnTo>
                <a:lnTo>
                  <a:pt x="2178923" y="1224670"/>
                </a:lnTo>
                <a:lnTo>
                  <a:pt x="1661605" y="1224670"/>
                </a:lnTo>
                <a:lnTo>
                  <a:pt x="1562365" y="1475938"/>
                </a:lnTo>
                <a:lnTo>
                  <a:pt x="1166459" y="1475938"/>
                </a:lnTo>
                <a:close/>
                <a:moveTo>
                  <a:pt x="547934" y="0"/>
                </a:moveTo>
                <a:cubicBezTo>
                  <a:pt x="703481" y="0"/>
                  <a:pt x="855861" y="39063"/>
                  <a:pt x="1005073" y="117189"/>
                </a:cubicBezTo>
                <a:lnTo>
                  <a:pt x="855157" y="408575"/>
                </a:lnTo>
                <a:cubicBezTo>
                  <a:pt x="773303" y="344527"/>
                  <a:pt x="690741" y="312502"/>
                  <a:pt x="607468" y="312502"/>
                </a:cubicBezTo>
                <a:cubicBezTo>
                  <a:pt x="567251" y="312502"/>
                  <a:pt x="531262" y="322746"/>
                  <a:pt x="499502" y="343234"/>
                </a:cubicBezTo>
                <a:cubicBezTo>
                  <a:pt x="463518" y="366549"/>
                  <a:pt x="445526" y="397633"/>
                  <a:pt x="445526" y="436487"/>
                </a:cubicBezTo>
                <a:cubicBezTo>
                  <a:pt x="445526" y="474626"/>
                  <a:pt x="469143" y="507469"/>
                  <a:pt x="516377" y="535018"/>
                </a:cubicBezTo>
                <a:cubicBezTo>
                  <a:pt x="537536" y="547742"/>
                  <a:pt x="600991" y="569643"/>
                  <a:pt x="706742" y="600722"/>
                </a:cubicBezTo>
                <a:cubicBezTo>
                  <a:pt x="839293" y="639477"/>
                  <a:pt x="933766" y="694442"/>
                  <a:pt x="990161" y="765617"/>
                </a:cubicBezTo>
                <a:cubicBezTo>
                  <a:pt x="1038813" y="826212"/>
                  <a:pt x="1063140" y="904074"/>
                  <a:pt x="1063140" y="999201"/>
                </a:cubicBezTo>
                <a:cubicBezTo>
                  <a:pt x="1063140" y="1243003"/>
                  <a:pt x="956157" y="1401898"/>
                  <a:pt x="742192" y="1475889"/>
                </a:cubicBezTo>
                <a:cubicBezTo>
                  <a:pt x="667585" y="1501964"/>
                  <a:pt x="587348" y="1515001"/>
                  <a:pt x="501481" y="1515001"/>
                </a:cubicBezTo>
                <a:cubicBezTo>
                  <a:pt x="321300" y="1515001"/>
                  <a:pt x="154139" y="1460454"/>
                  <a:pt x="0" y="1351360"/>
                </a:cubicBezTo>
                <a:lnTo>
                  <a:pt x="160474" y="1049415"/>
                </a:lnTo>
                <a:cubicBezTo>
                  <a:pt x="273318" y="1151471"/>
                  <a:pt x="383693" y="1202499"/>
                  <a:pt x="491600" y="1202499"/>
                </a:cubicBezTo>
                <a:cubicBezTo>
                  <a:pt x="540263" y="1202499"/>
                  <a:pt x="581525" y="1191122"/>
                  <a:pt x="615386" y="1168369"/>
                </a:cubicBezTo>
                <a:cubicBezTo>
                  <a:pt x="654878" y="1142778"/>
                  <a:pt x="674624" y="1106519"/>
                  <a:pt x="674624" y="1059593"/>
                </a:cubicBezTo>
                <a:cubicBezTo>
                  <a:pt x="674624" y="1016935"/>
                  <a:pt x="652767" y="981386"/>
                  <a:pt x="609052" y="952946"/>
                </a:cubicBezTo>
                <a:cubicBezTo>
                  <a:pt x="576621" y="931612"/>
                  <a:pt x="521980" y="909925"/>
                  <a:pt x="445130" y="887886"/>
                </a:cubicBezTo>
                <a:cubicBezTo>
                  <a:pt x="352070" y="860469"/>
                  <a:pt x="293553" y="841488"/>
                  <a:pt x="269579" y="830941"/>
                </a:cubicBezTo>
                <a:cubicBezTo>
                  <a:pt x="231506" y="814775"/>
                  <a:pt x="199075" y="795794"/>
                  <a:pt x="172285" y="773997"/>
                </a:cubicBezTo>
                <a:cubicBezTo>
                  <a:pt x="95435" y="710729"/>
                  <a:pt x="57010" y="615123"/>
                  <a:pt x="57010" y="487179"/>
                </a:cubicBezTo>
                <a:cubicBezTo>
                  <a:pt x="57010" y="353605"/>
                  <a:pt x="96777" y="242883"/>
                  <a:pt x="176310" y="155014"/>
                </a:cubicBezTo>
                <a:cubicBezTo>
                  <a:pt x="269216" y="51672"/>
                  <a:pt x="393091" y="0"/>
                  <a:pt x="547934" y="0"/>
                </a:cubicBez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287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Mealey</dc:creator>
  <cp:lastModifiedBy>Robert Mealey</cp:lastModifiedBy>
  <cp:revision>8</cp:revision>
  <dcterms:created xsi:type="dcterms:W3CDTF">2023-05-10T18:42:52Z</dcterms:created>
  <dcterms:modified xsi:type="dcterms:W3CDTF">2023-07-24T20:12:51Z</dcterms:modified>
</cp:coreProperties>
</file>

<file path=docProps/thumbnail.jpeg>
</file>